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0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61805C-3ABE-46E3-9785-E933DADBF5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A489C5-D9F8-4DBC-92F1-9D7C819582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A83D86-D661-4B6A-AF53-F85D2FB97C7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664BC1-7BCD-4D0E-B9BC-A89A96896A2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D8718F2-DB35-40CE-B0AB-7FF33A664AD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0E96DB-0723-469F-A2E7-D46877161D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90DA190-93C1-4563-A0EF-210B28ECD8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23F5447-FF70-44DF-9D62-BA9B827E5B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2859C95-5B05-4AE8-97C3-1A1C3EE7FE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A2A564C-8DDA-4697-8E6C-D52596CB0B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98BA92C-09D2-4857-8C30-FF4C4D7D18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DBEC55-8610-467E-9F14-91420CA3D2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A847AE-ABA0-4172-95C0-C5A56C108A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7ECC6B-BE51-43D5-9999-350389DE5F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45BB56-74C0-4845-B6D0-FAEE42C45E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0A52F1-EB0A-499C-B225-3E68E9689B8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8966D9-F2F0-4818-95D6-234119C4410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702D6A5-CC86-4664-ABD4-C8808F7BA14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D4D3D56-F894-44B9-AE34-0ED78CCBAD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2EAB6CD-32CA-4A09-82CA-9A8155CA7E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D896307-6CDF-456F-B200-DE1FA3078F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39B0586-597F-4B43-997D-C9C3CCA45C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C724140-35CF-45C2-ABB1-5AA8FD2322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9B34536-427D-4887-80A8-CEBD7167E4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2C82ECE-0111-4DA8-8DD6-B163FE87F2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7E02119-3690-4593-B4C7-02D8C59B94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E9D3073-6F36-4DE7-8171-5CEAD77DB5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A91B532-F473-48A6-B72C-5F2D11360E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8BE2375-4DAB-4A7A-96BC-80F2143DEC0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3E104B1-4016-46E6-AAD8-F9C44CE98C9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4469C3-D9BA-4527-98C0-61A43460BC9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95915D-AFF2-4B6A-8BEE-692F1C97C1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57B8B7E-5BDF-4DF9-B02B-44E2F516CA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B4A117-7A0A-4AD3-A94B-FD3D80F1A9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6E6AE6-8119-44EB-8EC9-AA7F60198A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1324144-215B-423D-8627-84219FAD72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Click to edit the title text </a:t>
            </a: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Aft>
                <a:spcPts val="42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ct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buNone/>
            </a:pPr>
            <a:fld id="{C5C03D01-25AE-44D0-8C2A-874D784D1EBA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"/>
          <p:cNvSpPr/>
          <p:nvPr/>
        </p:nvSpPr>
        <p:spPr>
          <a:xfrm>
            <a:off x="1440000" y="108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"/>
          <p:cNvSpPr/>
          <p:nvPr/>
        </p:nvSpPr>
        <p:spPr>
          <a:xfrm>
            <a:off x="7380000" y="396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"/>
          <p:cNvSpPr/>
          <p:nvPr/>
        </p:nvSpPr>
        <p:spPr>
          <a:xfrm>
            <a:off x="9000000" y="2700000"/>
            <a:ext cx="1260000" cy="108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"/>
          <p:cNvSpPr/>
          <p:nvPr/>
        </p:nvSpPr>
        <p:spPr>
          <a:xfrm>
            <a:off x="-180000" y="2430000"/>
            <a:ext cx="1440000" cy="135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"/>
          <p:cNvSpPr/>
          <p:nvPr/>
        </p:nvSpPr>
        <p:spPr>
          <a:xfrm>
            <a:off x="540000" y="108000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"/>
          <p:cNvSpPr/>
          <p:nvPr/>
        </p:nvSpPr>
        <p:spPr>
          <a:xfrm>
            <a:off x="0" y="126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"/>
          <p:cNvSpPr/>
          <p:nvPr/>
        </p:nvSpPr>
        <p:spPr>
          <a:xfrm>
            <a:off x="0" y="5220000"/>
            <a:ext cx="1620000" cy="126000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"/>
          <p:cNvSpPr/>
          <p:nvPr/>
        </p:nvSpPr>
        <p:spPr>
          <a:xfrm>
            <a:off x="9720000" y="4680000"/>
            <a:ext cx="720000" cy="72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"/>
          <p:cNvSpPr/>
          <p:nvPr/>
        </p:nvSpPr>
        <p:spPr>
          <a:xfrm>
            <a:off x="9540000" y="342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"/>
          <p:cNvSpPr/>
          <p:nvPr/>
        </p:nvSpPr>
        <p:spPr>
          <a:xfrm>
            <a:off x="8100000" y="4680000"/>
            <a:ext cx="1080000" cy="8424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"/>
          <p:cNvSpPr/>
          <p:nvPr/>
        </p:nvSpPr>
        <p:spPr>
          <a:xfrm>
            <a:off x="7920000" y="5400000"/>
            <a:ext cx="900000" cy="90000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360" y="360"/>
            <a:ext cx="10080000" cy="567000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/>
          <p:nvPr/>
        </p:nvSpPr>
        <p:spPr>
          <a:xfrm flipH="1">
            <a:off x="-2880" y="0"/>
            <a:ext cx="10080360" cy="5670360"/>
          </a:xfrm>
          <a:prstGeom prst="rect">
            <a:avLst/>
          </a:prstGeom>
          <a:gradFill rotWithShape="0">
            <a:gsLst>
              <a:gs pos="0">
                <a:srgbClr val="ffffff">
                  <a:alpha val="90196"/>
                </a:srgbClr>
              </a:gs>
              <a:gs pos="75000">
                <a:srgbClr val="ffffff">
                  <a:alpha val="20000"/>
                </a:srgbClr>
              </a:gs>
              <a:gs pos="100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"/>
          <p:cNvSpPr txBox="1"/>
          <p:nvPr/>
        </p:nvSpPr>
        <p:spPr>
          <a:xfrm>
            <a:off x="18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756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72A3BA9F-AD36-4BDF-91B4-8083CE0380FE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>
            <a:off x="1440360" y="108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"/>
          <p:cNvSpPr/>
          <p:nvPr/>
        </p:nvSpPr>
        <p:spPr>
          <a:xfrm>
            <a:off x="7380360" y="396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"/>
          <p:cNvSpPr/>
          <p:nvPr/>
        </p:nvSpPr>
        <p:spPr>
          <a:xfrm>
            <a:off x="9000360" y="2700360"/>
            <a:ext cx="1260000" cy="108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"/>
          <p:cNvSpPr/>
          <p:nvPr/>
        </p:nvSpPr>
        <p:spPr>
          <a:xfrm>
            <a:off x="-179640" y="2430360"/>
            <a:ext cx="1440000" cy="135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"/>
          <p:cNvSpPr/>
          <p:nvPr/>
        </p:nvSpPr>
        <p:spPr>
          <a:xfrm>
            <a:off x="540360" y="108036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360" y="126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>
            <a:off x="360" y="5220360"/>
            <a:ext cx="1620000" cy="126000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"/>
          <p:cNvSpPr/>
          <p:nvPr/>
        </p:nvSpPr>
        <p:spPr>
          <a:xfrm>
            <a:off x="9720360" y="4680360"/>
            <a:ext cx="720000" cy="72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/>
          <p:nvPr/>
        </p:nvSpPr>
        <p:spPr>
          <a:xfrm>
            <a:off x="9540360" y="342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>
            <a:off x="8100360" y="4680360"/>
            <a:ext cx="1080000" cy="8424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>
            <a:off x="7920360" y="5400360"/>
            <a:ext cx="900000" cy="90000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dt" idx="4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ftr" idx="5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ct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sldNum" idx="6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buNone/>
            </a:pPr>
            <a:fld id="{048EDC6A-A467-4C41-BB1F-B484A9182B11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"/>
          <p:cNvSpPr/>
          <p:nvPr/>
        </p:nvSpPr>
        <p:spPr>
          <a:xfrm>
            <a:off x="0" y="360"/>
            <a:ext cx="10080000" cy="566964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"/>
          <p:cNvSpPr/>
          <p:nvPr/>
        </p:nvSpPr>
        <p:spPr>
          <a:xfrm flipH="1">
            <a:off x="-2520" y="0"/>
            <a:ext cx="10080360" cy="5670360"/>
          </a:xfrm>
          <a:prstGeom prst="rect">
            <a:avLst/>
          </a:prstGeom>
          <a:gradFill rotWithShape="0">
            <a:gsLst>
              <a:gs pos="0">
                <a:srgbClr val="ffffff">
                  <a:alpha val="90196"/>
                </a:srgbClr>
              </a:gs>
              <a:gs pos="75000">
                <a:srgbClr val="ffffff">
                  <a:alpha val="20000"/>
                </a:srgbClr>
              </a:gs>
              <a:gs pos="100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0" y="1260360"/>
            <a:ext cx="10260000" cy="449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 txBox="1"/>
          <p:nvPr/>
        </p:nvSpPr>
        <p:spPr>
          <a:xfrm>
            <a:off x="18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756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1FC41734-2F51-4021-B82B-D839F83C7EB6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1440360" y="108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"/>
          <p:cNvSpPr/>
          <p:nvPr/>
        </p:nvSpPr>
        <p:spPr>
          <a:xfrm>
            <a:off x="7380360" y="396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"/>
          <p:cNvSpPr/>
          <p:nvPr/>
        </p:nvSpPr>
        <p:spPr>
          <a:xfrm>
            <a:off x="540360" y="108036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360" y="126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Aft>
                <a:spcPts val="63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dt" idx="7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ftr" idx="8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 idx="9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873B5BDC-AE6A-4EE1-A399-D1B51293E9DC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2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file:///home/jacko/Downloads/videoplayback.mp4" TargetMode="External"/><Relationship Id="rId2" Type="http://schemas.microsoft.com/office/2007/relationships/media" Target="file:///home/jacko/Downloads/videoplayback.mp4" TargetMode="External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file:///home/jacko/Downloads/MicroscoPi Demo.mp4" TargetMode="External"/><Relationship Id="rId2" Type="http://schemas.microsoft.com/office/2007/relationships/media" Target="file:///home/jacko/Downloads/MicroscoPi Demo.mp4" TargetMode="External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7684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Zo maak je een iegen spelcomputer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504000" y="2592000"/>
            <a:ext cx="9071640" cy="20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Mede mogelijkgemaakt door:</a:t>
            </a:r>
            <a:br>
              <a:rPr sz="2200"/>
            </a:br>
            <a:br>
              <a:rPr sz="2200"/>
            </a:b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- TechDen</a:t>
            </a:r>
            <a:br>
              <a:rPr sz="2200"/>
            </a:b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- De Stadkamer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1" name="Picture 3" descr=""/>
          <p:cNvPicPr/>
          <p:nvPr/>
        </p:nvPicPr>
        <p:blipFill>
          <a:blip r:embed="rId1"/>
          <a:stretch/>
        </p:blipFill>
        <p:spPr>
          <a:xfrm>
            <a:off x="6717960" y="2375640"/>
            <a:ext cx="3111840" cy="320040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Workshop solderen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4382280" y="1260000"/>
            <a:ext cx="6057720" cy="4590720"/>
          </a:xfrm>
          <a:prstGeom prst="rect">
            <a:avLst/>
          </a:prstGeom>
          <a:ln w="91440"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842400" y="1409400"/>
            <a:ext cx="2743200" cy="2248200"/>
          </a:xfrm>
          <a:prstGeom prst="rect">
            <a:avLst/>
          </a:prstGeom>
          <a:ln w="91440"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349200" y="3886200"/>
            <a:ext cx="3676320" cy="1447560"/>
          </a:xfrm>
          <a:prstGeom prst="rect">
            <a:avLst/>
          </a:prstGeom>
          <a:ln w="9144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Idee 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rcRect l="0" t="8895" r="0" b="0"/>
          <a:stretch/>
        </p:blipFill>
        <p:spPr>
          <a:xfrm>
            <a:off x="0" y="1260000"/>
            <a:ext cx="10080000" cy="5180400"/>
          </a:xfrm>
          <a:prstGeom prst="rect">
            <a:avLst/>
          </a:prstGeom>
          <a:ln w="9144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Wensen eigen project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Leerzaam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Uitdagend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Makkelijk te leren, moeilijk te meesteren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Leren door te doen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Centraal thema voor nieuwe workshops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624000" y="1207080"/>
            <a:ext cx="3108600" cy="1536120"/>
          </a:xfrm>
          <a:prstGeom prst="rect">
            <a:avLst/>
          </a:prstGeom>
          <a:ln w="9144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6629400" y="2971800"/>
            <a:ext cx="3093120" cy="2516040"/>
          </a:xfrm>
          <a:prstGeom prst="rect">
            <a:avLst/>
          </a:prstGeom>
          <a:ln w="91440"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4800600" y="3918960"/>
            <a:ext cx="1600200" cy="1612800"/>
          </a:xfrm>
          <a:prstGeom prst="rect">
            <a:avLst/>
          </a:prstGeom>
          <a:ln w="91440">
            <a:noFill/>
          </a:ln>
        </p:spPr>
      </p:pic>
      <p:pic>
        <p:nvPicPr>
          <p:cNvPr id="201" name="" descr=""/>
          <p:cNvPicPr/>
          <p:nvPr/>
        </p:nvPicPr>
        <p:blipFill>
          <a:blip r:embed="rId4"/>
          <a:stretch/>
        </p:blipFill>
        <p:spPr>
          <a:xfrm>
            <a:off x="2275200" y="3922200"/>
            <a:ext cx="2286000" cy="1619640"/>
          </a:xfrm>
          <a:prstGeom prst="rect">
            <a:avLst/>
          </a:prstGeom>
          <a:ln w="9144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40000" y="162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Ontwikkelstappen spelcomputer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rcRect l="0" t="3376" r="0" b="0"/>
          <a:stretch/>
        </p:blipFill>
        <p:spPr>
          <a:xfrm>
            <a:off x="0" y="1257480"/>
            <a:ext cx="6924240" cy="4656240"/>
          </a:xfrm>
          <a:prstGeom prst="rect">
            <a:avLst/>
          </a:prstGeom>
          <a:ln w="91440">
            <a:noFill/>
          </a:ln>
        </p:spPr>
      </p:pic>
      <p:sp>
        <p:nvSpPr>
          <p:cNvPr id="205" name="Picture 2"/>
          <p:cNvSpPr/>
          <p:nvPr/>
        </p:nvSpPr>
        <p:spPr>
          <a:xfrm>
            <a:off x="4800600" y="1371600"/>
            <a:ext cx="3352680" cy="262008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206" name="Picture 1"/>
          <p:cNvSpPr/>
          <p:nvPr/>
        </p:nvSpPr>
        <p:spPr>
          <a:xfrm>
            <a:off x="7019640" y="2852280"/>
            <a:ext cx="2810160" cy="26341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Kort inkijkje in de spelcomputer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516600" y="1587600"/>
            <a:ext cx="5257440" cy="3342960"/>
          </a:xfrm>
          <a:prstGeom prst="rect">
            <a:avLst/>
          </a:prstGeom>
          <a:ln w="91440"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7251480" y="1391400"/>
            <a:ext cx="2144520" cy="3794400"/>
          </a:xfrm>
          <a:prstGeom prst="rect">
            <a:avLst/>
          </a:prstGeom>
          <a:ln w="91440">
            <a:noFill/>
          </a:ln>
        </p:spPr>
      </p:pic>
      <p:sp>
        <p:nvSpPr>
          <p:cNvPr id="211" name=""/>
          <p:cNvSpPr/>
          <p:nvPr/>
        </p:nvSpPr>
        <p:spPr>
          <a:xfrm>
            <a:off x="7621200" y="3572640"/>
            <a:ext cx="1511640" cy="542160"/>
          </a:xfrm>
          <a:custGeom>
            <a:avLst/>
            <a:gdLst/>
            <a:ahLst/>
            <a:rect l="l" t="t" r="r" b="b"/>
            <a:pathLst>
              <a:path w="60199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56599" y="21600"/>
                </a:lnTo>
                <a:arcTo wR="34999" hR="3600" stAng="5400000" swAng="5400000"/>
                <a:lnTo>
                  <a:pt x="21600" y="3600"/>
                </a:lnTo>
                <a:arcTo wR="34999" hR="3600" stAng="10800000" swAng="5400000"/>
                <a:close/>
              </a:path>
            </a:pathLst>
          </a:custGeom>
          <a:noFill/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Bare Arduino – ATMega328 chip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Kort inkijkje in de spelcomputer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7621200" y="3572640"/>
            <a:ext cx="1511640" cy="542160"/>
          </a:xfrm>
          <a:custGeom>
            <a:avLst/>
            <a:gdLst/>
            <a:ahLst/>
            <a:rect l="l" t="t" r="r" b="b"/>
            <a:pathLst>
              <a:path w="60199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56599" y="21600"/>
                </a:lnTo>
                <a:arcTo wR="34999" hR="3600" stAng="5400000" swAng="5400000"/>
                <a:lnTo>
                  <a:pt x="21600" y="3600"/>
                </a:lnTo>
                <a:arcTo wR="34999" hR="3600" stAng="10800000" swAng="5400000"/>
                <a:close/>
              </a:path>
            </a:pathLst>
          </a:custGeom>
          <a:noFill/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Leds &amp; Buttons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295560" y="1463400"/>
            <a:ext cx="2904840" cy="2880000"/>
          </a:xfrm>
          <a:prstGeom prst="rect">
            <a:avLst/>
          </a:prstGeom>
          <a:ln w="91440"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3219840" y="2514600"/>
            <a:ext cx="2952360" cy="2180880"/>
          </a:xfrm>
          <a:prstGeom prst="rect">
            <a:avLst/>
          </a:prstGeom>
          <a:ln w="91440"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7301520" y="1371600"/>
            <a:ext cx="2299680" cy="3886200"/>
          </a:xfrm>
          <a:prstGeom prst="rect">
            <a:avLst/>
          </a:prstGeom>
          <a:ln w="91440">
            <a:noFill/>
          </a:ln>
        </p:spPr>
      </p:pic>
      <p:sp>
        <p:nvSpPr>
          <p:cNvPr id="220" name=""/>
          <p:cNvSpPr/>
          <p:nvPr/>
        </p:nvSpPr>
        <p:spPr>
          <a:xfrm>
            <a:off x="7758360" y="4029840"/>
            <a:ext cx="1385640" cy="1191600"/>
          </a:xfrm>
          <a:custGeom>
            <a:avLst/>
            <a:gdLst/>
            <a:ahLst/>
            <a:rect l="l" t="t" r="r" b="b"/>
            <a:pathLst>
              <a:path w="25116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1516" y="21600"/>
                </a:lnTo>
                <a:arcTo wR="84" hR="3600" stAng="5400000" swAng="-5400000"/>
                <a:lnTo>
                  <a:pt x="21600" y="3600"/>
                </a:lnTo>
                <a:arcTo wR="84" hR="3600" stAng="0" swAng="-5400000"/>
                <a:close/>
              </a:path>
            </a:pathLst>
          </a:custGeom>
          <a:noFill/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7775640" y="1652040"/>
            <a:ext cx="1437480" cy="1257120"/>
          </a:xfrm>
          <a:custGeom>
            <a:avLst/>
            <a:gdLst/>
            <a:ahLst/>
            <a:rect l="l" t="t" r="r" b="b"/>
            <a:pathLst>
              <a:path w="24698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1098" y="21600"/>
                </a:lnTo>
                <a:arcTo wR="502" hR="3600" stAng="5400000" swAng="-5400000"/>
                <a:lnTo>
                  <a:pt x="21600" y="3600"/>
                </a:lnTo>
                <a:arcTo wR="502" hR="3600" stAng="0" swAng="-5400000"/>
                <a:close/>
              </a:path>
            </a:pathLst>
          </a:custGeom>
          <a:noFill/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Kort inkijkje in de spelcomputer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7251480" y="1391400"/>
            <a:ext cx="2144520" cy="3794400"/>
          </a:xfrm>
          <a:prstGeom prst="rect">
            <a:avLst/>
          </a:prstGeom>
          <a:ln w="91440">
            <a:noFill/>
          </a:ln>
        </p:spPr>
      </p:pic>
      <p:sp>
        <p:nvSpPr>
          <p:cNvPr id="225" name=""/>
          <p:cNvSpPr/>
          <p:nvPr/>
        </p:nvSpPr>
        <p:spPr>
          <a:xfrm>
            <a:off x="7315200" y="1828800"/>
            <a:ext cx="755280" cy="1911960"/>
          </a:xfrm>
          <a:custGeom>
            <a:avLst/>
            <a:gdLst/>
            <a:ahLst/>
            <a:rect l="l" t="t" r="r" b="b"/>
            <a:pathLst>
              <a:path w="21600" h="54664">
                <a:moveTo>
                  <a:pt x="3600" y="0"/>
                </a:moveTo>
                <a:arcTo wR="3600" hR="3600" stAng="16200000" swAng="-5400000"/>
                <a:lnTo>
                  <a:pt x="0" y="51064"/>
                </a:lnTo>
                <a:arcTo wR="3600" hR="29464" stAng="10800000" swAng="5400000"/>
                <a:lnTo>
                  <a:pt x="18000" y="21600"/>
                </a:lnTo>
                <a:arcTo wR="3600" hR="29464" stAng="16200000" swAng="5400000"/>
                <a:lnTo>
                  <a:pt x="21600" y="3600"/>
                </a:lnTo>
                <a:arcTo wR="3600" hR="3600" stAng="0" swAng="-5400000"/>
                <a:close/>
              </a:path>
            </a:pathLst>
          </a:custGeom>
          <a:noFill/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Baterij voeding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1828800" y="2393280"/>
            <a:ext cx="3390480" cy="1914120"/>
          </a:xfrm>
          <a:prstGeom prst="rect">
            <a:avLst/>
          </a:prstGeom>
          <a:ln w="9144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Kort inkijkje in de spelcomputer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7251480" y="1391400"/>
            <a:ext cx="2144520" cy="3794400"/>
          </a:xfrm>
          <a:prstGeom prst="rect">
            <a:avLst/>
          </a:prstGeom>
          <a:ln w="91440">
            <a:noFill/>
          </a:ln>
        </p:spPr>
      </p:pic>
      <p:sp>
        <p:nvSpPr>
          <p:cNvPr id="231" name=""/>
          <p:cNvSpPr/>
          <p:nvPr/>
        </p:nvSpPr>
        <p:spPr>
          <a:xfrm>
            <a:off x="8849520" y="1828800"/>
            <a:ext cx="562680" cy="1686960"/>
          </a:xfrm>
          <a:custGeom>
            <a:avLst/>
            <a:gdLst/>
            <a:ahLst/>
            <a:rect l="l" t="t" r="r" b="b"/>
            <a:pathLst>
              <a:path w="21600" h="64731">
                <a:moveTo>
                  <a:pt x="3600" y="0"/>
                </a:moveTo>
                <a:arcTo wR="3600" hR="3600" stAng="16200000" swAng="-5400000"/>
                <a:lnTo>
                  <a:pt x="0" y="61131"/>
                </a:lnTo>
                <a:arcTo wR="3600" hR="39531" stAng="10800000" swAng="5400000"/>
                <a:lnTo>
                  <a:pt x="18000" y="21600"/>
                </a:lnTo>
                <a:arcTo wR="3600" hR="39531" stAng="16200000" swAng="5400000"/>
                <a:lnTo>
                  <a:pt x="21600" y="3600"/>
                </a:lnTo>
                <a:arcTo wR="3600" hR="3600" stAng="0" swAng="-5400000"/>
                <a:close/>
              </a:path>
            </a:pathLst>
          </a:custGeom>
          <a:noFill/>
          <a:ln w="73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Programmeer interfaces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2953080" y="2514600"/>
            <a:ext cx="1390320" cy="1466640"/>
          </a:xfrm>
          <a:prstGeom prst="rect">
            <a:avLst/>
          </a:prstGeom>
          <a:ln w="9144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Nieuwe workshop ideeën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Soldeer je eigen printje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457200" y="1943280"/>
            <a:ext cx="5905080" cy="2857320"/>
          </a:xfrm>
          <a:prstGeom prst="rect">
            <a:avLst/>
          </a:prstGeom>
          <a:ln w="91440"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5715000" y="3200400"/>
            <a:ext cx="3104640" cy="2199960"/>
          </a:xfrm>
          <a:prstGeom prst="rect">
            <a:avLst/>
          </a:prstGeom>
          <a:ln w="9144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Nieuwe workshop ideeën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Programmeer je eigen spel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2286000" y="2024280"/>
            <a:ext cx="2995200" cy="3015720"/>
          </a:xfrm>
          <a:prstGeom prst="rect">
            <a:avLst/>
          </a:prstGeom>
          <a:ln w="9144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6172200" y="1525680"/>
            <a:ext cx="3295440" cy="3514320"/>
          </a:xfrm>
          <a:prstGeom prst="rect">
            <a:avLst/>
          </a:prstGeom>
          <a:ln w="9144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142884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Disclaimer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504000" y="2592000"/>
            <a:ext cx="9071640" cy="20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Geen presentatie kan zonder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Nieuwe workshop ideeën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3D printen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Nieuwe workshop ideeën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Maak je eigen 3D Ontwerp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Nieuwe workshop ideeën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Ontwerp je eigen elektronica schakeling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Nieuwe workshop ideeën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Ontwerp je eigen elektronica schakeling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40000" y="162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Nu gepland; Workshops Solderen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latin typeface="Arial"/>
              </a:rPr>
              <a:t>Workshop 1 – Solderen | Ma 31 </a:t>
            </a:r>
            <a:r>
              <a:rPr b="0" lang="en-US" sz="3200" spc="-1" strike="noStrike">
                <a:latin typeface="Arial"/>
              </a:rPr>
              <a:t>Oktober 2022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Workshop 2 – Solderen | Do 24 </a:t>
            </a:r>
            <a:r>
              <a:rPr b="0" lang="en-US" sz="3200" spc="-1" strike="noStrike">
                <a:latin typeface="Arial"/>
              </a:rPr>
              <a:t>November 2022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Workshop 3 – Solderen | Do 26 </a:t>
            </a:r>
            <a:r>
              <a:rPr b="0" lang="en-US" sz="3200" spc="-1" strike="noStrike">
                <a:latin typeface="Arial"/>
              </a:rPr>
              <a:t>Januari 2023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En nu?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Schrijf je in voor de workshop solderen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Kom langs bij onze avonden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Gasten zijn altijd welkom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142884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Vragen?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504000" y="2592000"/>
            <a:ext cx="9071640" cy="202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Programma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Over ons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Onze eigen projecten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Het spelcomputer project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Workshops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Over ons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2074680" y="1934280"/>
            <a:ext cx="1960200" cy="2506320"/>
          </a:xfrm>
          <a:custGeom>
            <a:avLst/>
            <a:gdLst/>
            <a:ahLst/>
            <a:rect l="0" t="0" r="r" b="b"/>
            <a:pathLst>
              <a:path w="5445" h="6962">
                <a:moveTo>
                  <a:pt x="0" y="864"/>
                </a:moveTo>
                <a:cubicBezTo>
                  <a:pt x="7" y="720"/>
                  <a:pt x="48" y="579"/>
                  <a:pt x="121" y="453"/>
                </a:cubicBezTo>
                <a:cubicBezTo>
                  <a:pt x="200" y="315"/>
                  <a:pt x="315" y="200"/>
                  <a:pt x="453" y="121"/>
                </a:cubicBezTo>
                <a:cubicBezTo>
                  <a:pt x="579" y="48"/>
                  <a:pt x="720" y="7"/>
                  <a:pt x="864" y="0"/>
                </a:cubicBezTo>
                <a:lnTo>
                  <a:pt x="4580" y="0"/>
                </a:lnTo>
                <a:cubicBezTo>
                  <a:pt x="4724" y="7"/>
                  <a:pt x="4865" y="48"/>
                  <a:pt x="4991" y="121"/>
                </a:cubicBezTo>
                <a:cubicBezTo>
                  <a:pt x="5129" y="200"/>
                  <a:pt x="5244" y="315"/>
                  <a:pt x="5323" y="453"/>
                </a:cubicBezTo>
                <a:cubicBezTo>
                  <a:pt x="5403" y="591"/>
                  <a:pt x="5445" y="747"/>
                  <a:pt x="5445" y="907"/>
                </a:cubicBezTo>
                <a:lnTo>
                  <a:pt x="5445" y="6077"/>
                </a:lnTo>
                <a:cubicBezTo>
                  <a:pt x="5445" y="6237"/>
                  <a:pt x="5403" y="6393"/>
                  <a:pt x="5323" y="6531"/>
                </a:cubicBezTo>
                <a:cubicBezTo>
                  <a:pt x="5244" y="6669"/>
                  <a:pt x="5129" y="6784"/>
                  <a:pt x="4991" y="6863"/>
                </a:cubicBezTo>
                <a:cubicBezTo>
                  <a:pt x="4913" y="6909"/>
                  <a:pt x="4828" y="6942"/>
                  <a:pt x="4740" y="6962"/>
                </a:cubicBezTo>
                <a:lnTo>
                  <a:pt x="704" y="6962"/>
                </a:lnTo>
                <a:cubicBezTo>
                  <a:pt x="616" y="6942"/>
                  <a:pt x="531" y="6909"/>
                  <a:pt x="453" y="6863"/>
                </a:cubicBezTo>
                <a:cubicBezTo>
                  <a:pt x="315" y="6784"/>
                  <a:pt x="200" y="6669"/>
                  <a:pt x="121" y="6531"/>
                </a:cubicBezTo>
                <a:cubicBezTo>
                  <a:pt x="48" y="6405"/>
                  <a:pt x="7" y="6264"/>
                  <a:pt x="0" y="6120"/>
                </a:cubicBezTo>
                <a:lnTo>
                  <a:pt x="0" y="864"/>
                </a:lnTo>
                <a:close/>
              </a:path>
            </a:pathLst>
          </a:custGeom>
          <a:blipFill rotWithShape="0">
            <a:blip r:embed="rId1"/>
            <a:stretch/>
          </a:blipFill>
          <a:ln w="91440">
            <a:noFill/>
          </a:ln>
        </p:spPr>
      </p:sp>
      <p:sp>
        <p:nvSpPr>
          <p:cNvPr id="168" name=""/>
          <p:cNvSpPr/>
          <p:nvPr/>
        </p:nvSpPr>
        <p:spPr>
          <a:xfrm>
            <a:off x="5318640" y="1934280"/>
            <a:ext cx="1960560" cy="2514240"/>
          </a:xfrm>
          <a:custGeom>
            <a:avLst/>
            <a:gdLst/>
            <a:ahLst/>
            <a:rect l="0" t="0" r="r" b="b"/>
            <a:pathLst>
              <a:path w="5446" h="6984">
                <a:moveTo>
                  <a:pt x="4581" y="0"/>
                </a:moveTo>
                <a:cubicBezTo>
                  <a:pt x="4725" y="7"/>
                  <a:pt x="4866" y="48"/>
                  <a:pt x="4992" y="121"/>
                </a:cubicBezTo>
                <a:cubicBezTo>
                  <a:pt x="5130" y="200"/>
                  <a:pt x="5245" y="315"/>
                  <a:pt x="5324" y="453"/>
                </a:cubicBezTo>
                <a:cubicBezTo>
                  <a:pt x="5404" y="591"/>
                  <a:pt x="5446" y="747"/>
                  <a:pt x="5446" y="907"/>
                </a:cubicBezTo>
                <a:lnTo>
                  <a:pt x="5446" y="6077"/>
                </a:lnTo>
                <a:cubicBezTo>
                  <a:pt x="5446" y="6237"/>
                  <a:pt x="5404" y="6393"/>
                  <a:pt x="5324" y="6531"/>
                </a:cubicBezTo>
                <a:cubicBezTo>
                  <a:pt x="5245" y="6669"/>
                  <a:pt x="5130" y="6784"/>
                  <a:pt x="4992" y="6863"/>
                </a:cubicBezTo>
                <a:cubicBezTo>
                  <a:pt x="4866" y="6936"/>
                  <a:pt x="4725" y="6977"/>
                  <a:pt x="4581" y="6984"/>
                </a:cubicBezTo>
                <a:lnTo>
                  <a:pt x="865" y="6984"/>
                </a:lnTo>
                <a:cubicBezTo>
                  <a:pt x="721" y="6977"/>
                  <a:pt x="580" y="6936"/>
                  <a:pt x="454" y="6863"/>
                </a:cubicBezTo>
                <a:cubicBezTo>
                  <a:pt x="316" y="6784"/>
                  <a:pt x="201" y="6669"/>
                  <a:pt x="122" y="6531"/>
                </a:cubicBezTo>
                <a:cubicBezTo>
                  <a:pt x="42" y="6393"/>
                  <a:pt x="0" y="6237"/>
                  <a:pt x="0" y="6077"/>
                </a:cubicBezTo>
                <a:lnTo>
                  <a:pt x="0" y="6077"/>
                </a:lnTo>
                <a:lnTo>
                  <a:pt x="0" y="907"/>
                </a:lnTo>
                <a:cubicBezTo>
                  <a:pt x="0" y="747"/>
                  <a:pt x="42" y="591"/>
                  <a:pt x="122" y="453"/>
                </a:cubicBezTo>
                <a:cubicBezTo>
                  <a:pt x="201" y="315"/>
                  <a:pt x="316" y="200"/>
                  <a:pt x="454" y="121"/>
                </a:cubicBezTo>
                <a:cubicBezTo>
                  <a:pt x="580" y="48"/>
                  <a:pt x="721" y="7"/>
                  <a:pt x="865" y="0"/>
                </a:cubicBezTo>
                <a:lnTo>
                  <a:pt x="4581" y="0"/>
                </a:lnTo>
                <a:close/>
              </a:path>
            </a:pathLst>
          </a:custGeom>
          <a:blipFill rotWithShape="0">
            <a:blip r:embed="rId2"/>
            <a:stretch/>
          </a:blipFill>
          <a:ln w="91440">
            <a:noFill/>
          </a:ln>
        </p:spPr>
      </p:sp>
      <p:sp>
        <p:nvSpPr>
          <p:cNvPr id="169" name=""/>
          <p:cNvSpPr/>
          <p:nvPr/>
        </p:nvSpPr>
        <p:spPr>
          <a:xfrm>
            <a:off x="1960200" y="4356000"/>
            <a:ext cx="2188800" cy="349200"/>
          </a:xfrm>
          <a:custGeom>
            <a:avLst/>
            <a:gdLst/>
            <a:ahLst/>
            <a:rect l="l" t="t" r="r" b="b"/>
            <a:pathLst>
              <a:path w="135273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31673" y="21600"/>
                </a:lnTo>
                <a:arcTo wR="110073" hR="3600" stAng="5400000" swAng="5400000"/>
                <a:lnTo>
                  <a:pt x="21600" y="3600"/>
                </a:lnTo>
                <a:arcTo wR="110073" hR="3600" stAng="10800000" swAng="5400000"/>
                <a:close/>
              </a:path>
            </a:pathLst>
          </a:custGeom>
          <a:solidFill>
            <a:srgbClr val="55215b"/>
          </a:solidFill>
          <a:ln w="91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18288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Jacko Hoogeveen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5221800" y="4356000"/>
            <a:ext cx="2188800" cy="349200"/>
          </a:xfrm>
          <a:custGeom>
            <a:avLst/>
            <a:gdLst/>
            <a:ahLst/>
            <a:rect l="l" t="t" r="r" b="b"/>
            <a:pathLst>
              <a:path w="135273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31673" y="21600"/>
                </a:lnTo>
                <a:arcTo wR="110073" hR="3600" stAng="5400000" swAng="5400000"/>
                <a:lnTo>
                  <a:pt x="21600" y="3600"/>
                </a:lnTo>
                <a:arcTo wR="110073" hR="3600" stAng="10800000" swAng="5400000"/>
                <a:close/>
              </a:path>
            </a:pathLst>
          </a:custGeom>
          <a:solidFill>
            <a:srgbClr val="55215b"/>
          </a:solidFill>
          <a:ln w="91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18288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Roland d….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Een greep uit onze projecten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2935800" y="1299600"/>
            <a:ext cx="4343400" cy="4343400"/>
          </a:xfrm>
          <a:prstGeom prst="rect">
            <a:avLst/>
          </a:prstGeom>
          <a:ln w="9144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rcRect l="13838" t="0" r="16960" b="9235"/>
          <a:stretch/>
        </p:blipFill>
        <p:spPr>
          <a:xfrm>
            <a:off x="2971800" y="1323000"/>
            <a:ext cx="4271400" cy="4201920"/>
          </a:xfrm>
          <a:prstGeom prst="rect">
            <a:avLst/>
          </a:prstGeom>
          <a:ln w="91440">
            <a:noFill/>
          </a:ln>
        </p:spPr>
      </p:pic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2214000" y="1315440"/>
            <a:ext cx="5643000" cy="4232160"/>
          </a:xfrm>
          <a:prstGeom prst="rect">
            <a:avLst/>
          </a:prstGeom>
          <a:ln w="91440">
            <a:noFill/>
          </a:ln>
        </p:spPr>
      </p:pic>
      <p:pic>
        <p:nvPicPr>
          <p:cNvPr id="175" name="" descr=""/>
          <p:cNvPicPr/>
          <p:nvPr/>
        </p:nvPicPr>
        <p:blipFill>
          <a:blip r:embed="rId4"/>
          <a:stretch/>
        </p:blipFill>
        <p:spPr>
          <a:xfrm>
            <a:off x="3164400" y="1279440"/>
            <a:ext cx="3850200" cy="4335120"/>
          </a:xfrm>
          <a:prstGeom prst="rect">
            <a:avLst/>
          </a:prstGeom>
          <a:ln w="91440">
            <a:noFill/>
          </a:ln>
        </p:spPr>
      </p:pic>
      <p:pic>
        <p:nvPicPr>
          <p:cNvPr id="176" name="" descr=""/>
          <p:cNvPicPr/>
          <p:nvPr/>
        </p:nvPicPr>
        <p:blipFill>
          <a:blip r:embed="rId5"/>
          <a:srcRect l="7512" t="0" r="9401" b="6268"/>
          <a:stretch/>
        </p:blipFill>
        <p:spPr>
          <a:xfrm>
            <a:off x="2394000" y="1279440"/>
            <a:ext cx="5209200" cy="4407480"/>
          </a:xfrm>
          <a:prstGeom prst="rect">
            <a:avLst/>
          </a:prstGeom>
          <a:ln w="91440">
            <a:noFill/>
          </a:ln>
        </p:spPr>
      </p:pic>
      <p:pic>
        <p:nvPicPr>
          <p:cNvPr id="177" name="" descr=""/>
          <p:cNvPicPr/>
          <p:nvPr/>
        </p:nvPicPr>
        <p:blipFill>
          <a:blip r:embed="rId6"/>
          <a:srcRect l="22456" t="4615" r="17060" b="28902"/>
          <a:stretch/>
        </p:blipFill>
        <p:spPr>
          <a:xfrm>
            <a:off x="2467800" y="1312560"/>
            <a:ext cx="5209200" cy="4294440"/>
          </a:xfrm>
          <a:prstGeom prst="rect">
            <a:avLst/>
          </a:prstGeom>
          <a:ln w="91440">
            <a:noFill/>
          </a:ln>
        </p:spPr>
      </p:pic>
      <p:pic>
        <p:nvPicPr>
          <p:cNvPr id="178" name="" descr=""/>
          <p:cNvPicPr/>
          <p:nvPr/>
        </p:nvPicPr>
        <p:blipFill>
          <a:blip r:embed="rId7"/>
          <a:stretch/>
        </p:blipFill>
        <p:spPr>
          <a:xfrm>
            <a:off x="2118240" y="1302840"/>
            <a:ext cx="5738760" cy="4304160"/>
          </a:xfrm>
          <a:prstGeom prst="rect">
            <a:avLst/>
          </a:prstGeom>
          <a:ln w="91440">
            <a:noFill/>
          </a:ln>
        </p:spPr>
      </p:pic>
      <p:pic>
        <p:nvPicPr>
          <p:cNvPr id="179" name="" descr=""/>
          <p:cNvPicPr/>
          <p:nvPr/>
        </p:nvPicPr>
        <p:blipFill>
          <a:blip r:embed="rId8"/>
          <a:stretch/>
        </p:blipFill>
        <p:spPr>
          <a:xfrm>
            <a:off x="2188080" y="1351440"/>
            <a:ext cx="5584320" cy="4188240"/>
          </a:xfrm>
          <a:prstGeom prst="rect">
            <a:avLst/>
          </a:prstGeom>
          <a:ln w="9144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8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008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Een greep uit onze projecten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5632200" cy="381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latin typeface="Arial"/>
              </a:rPr>
              <a:t>Dit recente ontwerp combineert 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veel van mijn hobby's;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Lego, elektronica, 3D printen,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Arduino, Raspberry Pi, enz.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Was goed voor héél véél uren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bouwplezier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6629400" y="1440000"/>
            <a:ext cx="2971800" cy="3995640"/>
          </a:xfrm>
          <a:prstGeom prst="rect">
            <a:avLst/>
          </a:prstGeom>
          <a:ln w="9144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0058400" cy="565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Over TechDen - waarom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Leren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Maken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Spelen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Community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Lights</Template>
  <TotalTime>15</TotalTime>
  <Application>LibreOffice/7.3.5.2$Linux_X86_64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2022-09-07T10:22:56Z</dcterms:created>
  <dc:creator/>
  <dc:description/>
  <dc:language>en-US</dc:language>
  <cp:lastModifiedBy/>
  <dcterms:modified xsi:type="dcterms:W3CDTF">2022-09-07T12:01:48Z</dcterms:modified>
  <cp:revision>3</cp:revision>
  <dc:subject/>
  <dc:title>Lights</dc:title>
</cp:coreProperties>
</file>